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56" r:id="rId2"/>
    <p:sldId id="263" r:id="rId3"/>
    <p:sldId id="264" r:id="rId4"/>
    <p:sldId id="260" r:id="rId5"/>
    <p:sldId id="257" r:id="rId6"/>
    <p:sldId id="261" r:id="rId7"/>
    <p:sldId id="265" r:id="rId8"/>
    <p:sldId id="266" r:id="rId9"/>
    <p:sldId id="267" r:id="rId10"/>
    <p:sldId id="268" r:id="rId11"/>
    <p:sldId id="258" r:id="rId12"/>
    <p:sldId id="269" r:id="rId13"/>
    <p:sldId id="259" r:id="rId14"/>
    <p:sldId id="270" r:id="rId15"/>
    <p:sldId id="271" r:id="rId16"/>
    <p:sldId id="272" r:id="rId17"/>
    <p:sldId id="273" r:id="rId18"/>
    <p:sldId id="26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29" autoAdjust="0"/>
    <p:restoredTop sz="94660" autoAdjust="0"/>
  </p:normalViewPr>
  <p:slideViewPr>
    <p:cSldViewPr>
      <p:cViewPr varScale="1">
        <p:scale>
          <a:sx n="91" d="100"/>
          <a:sy n="91" d="100"/>
        </p:scale>
        <p:origin x="-39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DA3E8-0574-4A5B-AA11-F9FCB272AC18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BB0AF-C1F5-4F2E-A237-70896CABF2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6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WWW.JAMESPRINGLEDESIGNS.WEBS.COM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BB0AF-C1F5-4F2E-A237-70896CABF2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70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C2D7-7C49-4B8D-9E6C-A9FCD04288E6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F12C-1B7C-4B6C-857B-C45E9F0AF5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C2D7-7C49-4B8D-9E6C-A9FCD04288E6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F12C-1B7C-4B6C-857B-C45E9F0AF5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C2D7-7C49-4B8D-9E6C-A9FCD04288E6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F12C-1B7C-4B6C-857B-C45E9F0AF5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C2D7-7C49-4B8D-9E6C-A9FCD04288E6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F12C-1B7C-4B6C-857B-C45E9F0AF5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C2D7-7C49-4B8D-9E6C-A9FCD04288E6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E56F12C-1B7C-4B6C-857B-C45E9F0AF50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C2D7-7C49-4B8D-9E6C-A9FCD04288E6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F12C-1B7C-4B6C-857B-C45E9F0AF5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C2D7-7C49-4B8D-9E6C-A9FCD04288E6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F12C-1B7C-4B6C-857B-C45E9F0AF5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C2D7-7C49-4B8D-9E6C-A9FCD04288E6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F12C-1B7C-4B6C-857B-C45E9F0AF5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C2D7-7C49-4B8D-9E6C-A9FCD04288E6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F12C-1B7C-4B6C-857B-C45E9F0AF5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C2D7-7C49-4B8D-9E6C-A9FCD04288E6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F12C-1B7C-4B6C-857B-C45E9F0AF5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C2D7-7C49-4B8D-9E6C-A9FCD04288E6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F12C-1B7C-4B6C-857B-C45E9F0AF5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ECC2D7-7C49-4B8D-9E6C-A9FCD04288E6}" type="datetimeFigureOut">
              <a:rPr lang="en-US" smtClean="0"/>
              <a:t>1/19/2014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56F12C-1B7C-4B6C-857B-C45E9F0AF50E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mespringledesigns.webs.com/" TargetMode="External"/><Relationship Id="rId2" Type="http://schemas.openxmlformats.org/officeDocument/2006/relationships/hyperlink" Target="mailto:JPDESIGNS@FASTMAIL.F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7772400" cy="14668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JP DESIGNS</a:t>
            </a:r>
            <a:endParaRPr lang="en-US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54510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ALL YOUR HOME IMPROVEMENT</a:t>
            </a:r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</a:t>
            </a:r>
            <a:endParaRPr lang="en-US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5999477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WWW.JAMESPRINGLEDESIGNS.WEBS.COM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78042" y="537793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352-256-7433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24251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 BATH RESTORATION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049462"/>
            <a:ext cx="2857500" cy="3810000"/>
          </a:xfrm>
        </p:spPr>
      </p:pic>
    </p:spTree>
    <p:extLst>
      <p:ext uri="{BB962C8B-B14F-4D97-AF65-F5344CB8AC3E}">
        <p14:creationId xmlns:p14="http://schemas.microsoft.com/office/powerpoint/2010/main" val="57247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HALL BATH COMPLETE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3657601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3390900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73638"/>
            <a:ext cx="3657600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14" y="4224270"/>
            <a:ext cx="3390900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135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HALL BATH COMPLETE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3914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32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INSTALLATIONS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22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 INSTALLATIONS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552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 INSTALLATIONS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356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 INSTALLATIONS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278033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354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 INSTALLATIONS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02" y="1600200"/>
            <a:ext cx="6182796" cy="4708525"/>
          </a:xfrm>
        </p:spPr>
      </p:pic>
    </p:spTree>
    <p:extLst>
      <p:ext uri="{BB962C8B-B14F-4D97-AF65-F5344CB8AC3E}">
        <p14:creationId xmlns:p14="http://schemas.microsoft.com/office/powerpoint/2010/main" val="53854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effectLst/>
              </a:rPr>
              <a:t>DOORS</a:t>
            </a:r>
            <a:endParaRPr lang="en-US" i="1" dirty="0"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406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JP DESIGNS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i="1" dirty="0" smtClean="0"/>
              <a:t>         EMAIL  </a:t>
            </a:r>
            <a:r>
              <a:rPr lang="en-US" i="1" dirty="0" smtClean="0">
                <a:hlinkClick r:id="rId2"/>
              </a:rPr>
              <a:t>JPDESIGNS@FASTMAIL.FM</a:t>
            </a:r>
            <a:endParaRPr lang="en-US" i="1" dirty="0" smtClean="0"/>
          </a:p>
          <a:p>
            <a:pPr marL="137160" indent="0">
              <a:buNone/>
            </a:pPr>
            <a:endParaRPr lang="en-US" i="1" dirty="0"/>
          </a:p>
          <a:p>
            <a:pPr marL="137160" indent="0">
              <a:buNone/>
            </a:pPr>
            <a:r>
              <a:rPr lang="en-US" i="1" dirty="0" smtClean="0"/>
              <a:t>                               WEBSITE  </a:t>
            </a:r>
            <a:r>
              <a:rPr lang="en-US" i="1" dirty="0" smtClean="0">
                <a:hlinkClick r:id="rId3"/>
              </a:rPr>
              <a:t>WWW.JAMESPRINGLEDESIGNS.WEBS.COM</a:t>
            </a:r>
            <a:endParaRPr lang="en-US" i="1" dirty="0" smtClean="0"/>
          </a:p>
          <a:p>
            <a:pPr marL="137160" indent="0">
              <a:buNone/>
            </a:pPr>
            <a:endParaRPr lang="en-US" i="1" dirty="0"/>
          </a:p>
          <a:p>
            <a:pPr marL="137160" indent="0">
              <a:buNone/>
            </a:pPr>
            <a:r>
              <a:rPr lang="en-US" i="1" dirty="0" smtClean="0"/>
              <a:t>                            352-256-7433</a:t>
            </a:r>
          </a:p>
          <a:p>
            <a:pPr marL="137160" indent="0">
              <a:buNone/>
            </a:pPr>
            <a:endParaRPr lang="en-US" i="1" dirty="0"/>
          </a:p>
          <a:p>
            <a:pPr marL="137160" indent="0">
              <a:buNone/>
            </a:pPr>
            <a:r>
              <a:rPr lang="en-US" i="1" dirty="0" smtClean="0"/>
              <a:t>               YOUR ONE STOP SOURCE</a:t>
            </a:r>
          </a:p>
          <a:p>
            <a:pPr marL="137160" indent="0">
              <a:buNone/>
            </a:pPr>
            <a:r>
              <a:rPr lang="en-US" dirty="0" smtClean="0"/>
              <a:t>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6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4876800" cy="1143000"/>
          </a:xfrm>
        </p:spPr>
        <p:txBody>
          <a:bodyPr/>
          <a:lstStyle/>
          <a:p>
            <a:r>
              <a:rPr lang="en-US" i="1" dirty="0" smtClean="0"/>
              <a:t>JP DESIGNS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3" y="1639490"/>
            <a:ext cx="8458200" cy="1293019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/>
              <a:t>OLD MASTER BATHROOM</a:t>
            </a:r>
          </a:p>
          <a:p>
            <a:pPr marL="13716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" y="2286000"/>
            <a:ext cx="2838450" cy="2128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500" y="2286000"/>
            <a:ext cx="2914649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04" y="142875"/>
            <a:ext cx="2340064" cy="3362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" y="4571999"/>
            <a:ext cx="2838450" cy="2129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1" y="4571999"/>
            <a:ext cx="2255949" cy="2129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04" y="3733800"/>
            <a:ext cx="2441620" cy="2968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636588" y="-956067"/>
            <a:ext cx="553561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100" b="1" i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</a:rPr>
              <a:t>JP DESIGNS</a:t>
            </a:r>
          </a:p>
        </p:txBody>
      </p:sp>
    </p:spTree>
    <p:extLst>
      <p:ext uri="{BB962C8B-B14F-4D97-AF65-F5344CB8AC3E}">
        <p14:creationId xmlns:p14="http://schemas.microsoft.com/office/powerpoint/2010/main" val="143340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42672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40005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679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BATHROOM REMODELS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32226"/>
            <a:ext cx="3733800" cy="4978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59" y="1524000"/>
            <a:ext cx="3724141" cy="4946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055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TRANSFORMATION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25712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1300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</a:t>
            </a:r>
            <a:endParaRPr lang="en-US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5423"/>
            <a:ext cx="3531393" cy="4538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3467100" cy="462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165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TRANSFORMATION COMPLETE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02" y="1600200"/>
            <a:ext cx="6182796" cy="4708525"/>
          </a:xfrm>
        </p:spPr>
      </p:pic>
    </p:spTree>
    <p:extLst>
      <p:ext uri="{BB962C8B-B14F-4D97-AF65-F5344CB8AC3E}">
        <p14:creationId xmlns:p14="http://schemas.microsoft.com/office/powerpoint/2010/main" val="153080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BATH RESTORATION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39780"/>
            <a:ext cx="3390900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10" y="1143000"/>
            <a:ext cx="3390900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2828"/>
            <a:ext cx="3474344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48" y="4032829"/>
            <a:ext cx="3390900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87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 BATH RESTORATION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4267200" cy="3886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76" y="1905000"/>
            <a:ext cx="4096823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2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377</TotalTime>
  <Words>68</Words>
  <Application>Microsoft Office PowerPoint</Application>
  <PresentationFormat>On-screen Show (4:3)</PresentationFormat>
  <Paragraphs>35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JP DESIGNS</vt:lpstr>
      <vt:lpstr>JP DESIGNS</vt:lpstr>
      <vt:lpstr>Transformation</vt:lpstr>
      <vt:lpstr>BATHROOM REMODELS</vt:lpstr>
      <vt:lpstr>TRANSFORMATION</vt:lpstr>
      <vt:lpstr>TRANSFORMATION</vt:lpstr>
      <vt:lpstr>TRANSFORMATION COMPLETE</vt:lpstr>
      <vt:lpstr>HALL BATH RESTORATION</vt:lpstr>
      <vt:lpstr>HALL BATH RESTORATION</vt:lpstr>
      <vt:lpstr>HALL BATH RESTORATION</vt:lpstr>
      <vt:lpstr>HALL BATH COMPLETE</vt:lpstr>
      <vt:lpstr>HALL BATH COMPLETE</vt:lpstr>
      <vt:lpstr>TILE INSTALLATIONS</vt:lpstr>
      <vt:lpstr>TILE INSTALLATIONS</vt:lpstr>
      <vt:lpstr>TILE INSTALLATIONS</vt:lpstr>
      <vt:lpstr>TILE INSTALLATIONS</vt:lpstr>
      <vt:lpstr>TILE INSTALLATIONS</vt:lpstr>
      <vt:lpstr>DOORS</vt:lpstr>
      <vt:lpstr>JP DESIGNS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JP DESIGNS</dc:title>
  <dc:creator>na</dc:creator>
  <cp:lastModifiedBy>James Pringle</cp:lastModifiedBy>
  <cp:revision>38</cp:revision>
  <dcterms:created xsi:type="dcterms:W3CDTF">2013-12-18T10:04:46Z</dcterms:created>
  <dcterms:modified xsi:type="dcterms:W3CDTF">2014-01-19T16:42:53Z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